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ectures\Prestressed Conc Beams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ectures\Prestressed Conc Beams\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" r="6036" b="7616"/>
          <a:stretch/>
        </p:blipFill>
        <p:spPr bwMode="auto">
          <a:xfrm>
            <a:off x="1523999" y="0"/>
            <a:ext cx="6928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ectures\Prestressed Conc Beams\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5378" r="9483" b="9378"/>
          <a:stretch/>
        </p:blipFill>
        <p:spPr bwMode="auto">
          <a:xfrm>
            <a:off x="1946786" y="0"/>
            <a:ext cx="5073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ectures\Prestressed Conc Beams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/>
          <a:stretch/>
        </p:blipFill>
        <p:spPr bwMode="auto">
          <a:xfrm>
            <a:off x="1676400" y="45720"/>
            <a:ext cx="5208845" cy="6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Lectures\Prestressed Conc Beams\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83" b="10154"/>
          <a:stretch/>
        </p:blipFill>
        <p:spPr bwMode="auto">
          <a:xfrm>
            <a:off x="1905000" y="0"/>
            <a:ext cx="6400800" cy="68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Lectures\Prestressed Conc Beams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60" b="8353"/>
          <a:stretch/>
        </p:blipFill>
        <p:spPr bwMode="auto">
          <a:xfrm>
            <a:off x="1324429" y="0"/>
            <a:ext cx="6295571" cy="68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Khatab</dc:creator>
  <cp:lastModifiedBy>Windows User</cp:lastModifiedBy>
  <cp:revision>15</cp:revision>
  <dcterms:created xsi:type="dcterms:W3CDTF">2006-08-16T00:00:00Z</dcterms:created>
  <dcterms:modified xsi:type="dcterms:W3CDTF">2018-11-17T15:05:43Z</dcterms:modified>
</cp:coreProperties>
</file>